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64" r:id="rId2"/>
    <p:sldId id="266" r:id="rId3"/>
    <p:sldId id="256" r:id="rId4"/>
    <p:sldId id="257" r:id="rId5"/>
    <p:sldId id="258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551" autoAdjust="0"/>
    <p:restoredTop sz="94660"/>
  </p:normalViewPr>
  <p:slideViewPr>
    <p:cSldViewPr>
      <p:cViewPr>
        <p:scale>
          <a:sx n="76" d="100"/>
          <a:sy n="76" d="100"/>
        </p:scale>
        <p:origin x="-972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B29-C9E0-4A86-878B-24C2B3FEE71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172D-7D84-450F-A9D9-823E478A8AAA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813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B29-C9E0-4A86-878B-24C2B3FEE71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172D-7D84-450F-A9D9-823E478A8A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825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B29-C9E0-4A86-878B-24C2B3FEE71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172D-7D84-450F-A9D9-823E478A8A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370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B29-C9E0-4A86-878B-24C2B3FEE71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172D-7D84-450F-A9D9-823E478A8A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654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B29-C9E0-4A86-878B-24C2B3FEE71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172D-7D84-450F-A9D9-823E478A8AAA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8953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B29-C9E0-4A86-878B-24C2B3FEE71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172D-7D84-450F-A9D9-823E478A8A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495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B29-C9E0-4A86-878B-24C2B3FEE71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172D-7D84-450F-A9D9-823E478A8A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029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B29-C9E0-4A86-878B-24C2B3FEE71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172D-7D84-450F-A9D9-823E478A8A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95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B29-C9E0-4A86-878B-24C2B3FEE71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172D-7D84-450F-A9D9-823E478A8A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777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99F8B29-C9E0-4A86-878B-24C2B3FEE71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AE3172D-7D84-450F-A9D9-823E478A8A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277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B29-C9E0-4A86-878B-24C2B3FEE71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172D-7D84-450F-A9D9-823E478A8A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515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99F8B29-C9E0-4A86-878B-24C2B3FEE71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AE3172D-7D84-450F-A9D9-823E478A8AAA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030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6" y="1887137"/>
            <a:ext cx="2023753" cy="2078449"/>
          </a:xfrm>
        </p:spPr>
      </p:pic>
      <p:sp>
        <p:nvSpPr>
          <p:cNvPr id="4" name="Прямоугольник 3"/>
          <p:cNvSpPr/>
          <p:nvPr/>
        </p:nvSpPr>
        <p:spPr>
          <a:xfrm>
            <a:off x="2009664" y="818354"/>
            <a:ext cx="51703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Найди мою тень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933056"/>
            <a:ext cx="2283130" cy="21309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585745"/>
            <a:ext cx="2714625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96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Описание игры: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Развивающая игра "Найди тень предметов" предназначена для детей от 3-х лет. Здесь ребенок должен найти тень к каждой </a:t>
            </a:r>
            <a:r>
              <a:rPr lang="ru-RU" dirty="0" smtClean="0"/>
              <a:t>картинке, которая появляется в центре экрана.  Если ребенок правильно выбрал тень, то появится зеленая галочка, на которую нужно нажать для дальнейшего прохождения заданий.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049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924944"/>
            <a:ext cx="1225298" cy="1341122"/>
          </a:xfrm>
          <a:prstGeom prst="rect">
            <a:avLst/>
          </a:prstGeom>
        </p:spPr>
      </p:pic>
      <p:pic>
        <p:nvPicPr>
          <p:cNvPr id="5" name="Рисунок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707016"/>
            <a:ext cx="1470291" cy="17769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5" y="2550809"/>
            <a:ext cx="1872208" cy="196207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67544" y="476672"/>
            <a:ext cx="1728192" cy="18002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72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924944"/>
            <a:ext cx="1225298" cy="1341122"/>
          </a:xfrm>
          <a:prstGeom prst="rect">
            <a:avLst/>
          </a:prstGeom>
        </p:spPr>
      </p:pic>
      <p:pic>
        <p:nvPicPr>
          <p:cNvPr id="5" name="Рисунок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707016"/>
            <a:ext cx="1470291" cy="17769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5" y="2588541"/>
            <a:ext cx="1872208" cy="188660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915876" y="301193"/>
            <a:ext cx="1728192" cy="18002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5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924944"/>
            <a:ext cx="1225298" cy="1341122"/>
          </a:xfrm>
          <a:prstGeom prst="rect">
            <a:avLst/>
          </a:prstGeom>
        </p:spPr>
      </p:pic>
      <p:pic>
        <p:nvPicPr>
          <p:cNvPr id="5" name="Рисунок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707016"/>
            <a:ext cx="1470291" cy="17769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106" y="2588541"/>
            <a:ext cx="1857805" cy="188660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715106" y="314621"/>
            <a:ext cx="1728192" cy="18002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58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924944"/>
            <a:ext cx="1225298" cy="1341122"/>
          </a:xfrm>
          <a:prstGeom prst="rect">
            <a:avLst/>
          </a:prstGeom>
        </p:spPr>
      </p:pic>
      <p:pic>
        <p:nvPicPr>
          <p:cNvPr id="5" name="Рисунок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707016"/>
            <a:ext cx="1470291" cy="17769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902" y="2588541"/>
            <a:ext cx="1790212" cy="188660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32121" y="4797152"/>
            <a:ext cx="1728192" cy="18002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6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924944"/>
            <a:ext cx="1225298" cy="1341122"/>
          </a:xfrm>
          <a:prstGeom prst="rect">
            <a:avLst/>
          </a:prstGeom>
        </p:spPr>
      </p:pic>
      <p:pic>
        <p:nvPicPr>
          <p:cNvPr id="5" name="Рисунок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707016"/>
            <a:ext cx="1470291" cy="17769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902" y="2636739"/>
            <a:ext cx="1790212" cy="179021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748902" y="4797152"/>
            <a:ext cx="1728192" cy="18002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91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924944"/>
            <a:ext cx="1225298" cy="1341122"/>
          </a:xfrm>
          <a:prstGeom prst="rect">
            <a:avLst/>
          </a:prstGeom>
        </p:spPr>
      </p:pic>
      <p:pic>
        <p:nvPicPr>
          <p:cNvPr id="5" name="Рисунок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707016"/>
            <a:ext cx="1470291" cy="17769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261" y="2636739"/>
            <a:ext cx="1763493" cy="179021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020272" y="4697562"/>
            <a:ext cx="1728192" cy="18002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79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44</TotalTime>
  <Words>55</Words>
  <Application>Microsoft Office PowerPoint</Application>
  <PresentationFormat>Экран (4:3)</PresentationFormat>
  <Paragraphs>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Ретро</vt:lpstr>
      <vt:lpstr>Презентация PowerPoint</vt:lpstr>
      <vt:lpstr>Описание игры: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ПК</cp:lastModifiedBy>
  <cp:revision>6</cp:revision>
  <dcterms:created xsi:type="dcterms:W3CDTF">2020-02-08T10:42:20Z</dcterms:created>
  <dcterms:modified xsi:type="dcterms:W3CDTF">2020-04-20T15:14:16Z</dcterms:modified>
</cp:coreProperties>
</file>